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8"/>
  </p:notesMasterIdLst>
  <p:handoutMasterIdLst>
    <p:handoutMasterId r:id="rId9"/>
  </p:handoutMasterIdLst>
  <p:sldIdLst>
    <p:sldId id="256" r:id="rId5"/>
    <p:sldId id="363" r:id="rId6"/>
    <p:sldId id="274" r:id="rId7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C83E"/>
    <a:srgbClr val="8FAA32"/>
    <a:srgbClr val="FF0066"/>
    <a:srgbClr val="76B531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502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</a:t>
            </a:r>
            <a:r>
              <a:rPr lang="nl-NL" sz="3600" b="1" dirty="0">
                <a:solidFill>
                  <a:schemeClr val="bg1"/>
                </a:solidFill>
              </a:rPr>
              <a:t>6</a:t>
            </a:r>
            <a:r>
              <a:rPr lang="nl-NL" sz="3600" b="1" dirty="0" smtClean="0">
                <a:solidFill>
                  <a:schemeClr val="bg1"/>
                </a:solidFill>
              </a:rPr>
              <a:t/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Kracht en beweging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31075"/>
            <a:ext cx="3217538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6.6 Test Jezelf</a:t>
            </a:r>
            <a:endParaRPr lang="nl-NL" sz="28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Picture 2" descr="Afbeeldingsresultaat voor test jezel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3" r="16668"/>
          <a:stretch/>
        </p:blipFill>
        <p:spPr bwMode="auto">
          <a:xfrm>
            <a:off x="5006445" y="2439977"/>
            <a:ext cx="2373868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Afbeeldingsresultaat voor huiswerk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6" r="22708"/>
          <a:stretch/>
        </p:blipFill>
        <p:spPr bwMode="auto">
          <a:xfrm>
            <a:off x="0" y="2439977"/>
            <a:ext cx="1619998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Gerelateerde afbeeldi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" r="64396"/>
          <a:stretch/>
        </p:blipFill>
        <p:spPr bwMode="auto">
          <a:xfrm>
            <a:off x="7452320" y="2439977"/>
            <a:ext cx="1691680" cy="3456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Test Jezelf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voor jezelf: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Digitaal (</a:t>
            </a:r>
            <a:r>
              <a:rPr lang="nl-NL" i="1" dirty="0" err="1">
                <a:solidFill>
                  <a:srgbClr val="8FAA32"/>
                </a:solidFill>
                <a:sym typeface="Wingdings" panose="05000000000000000000" pitchFamily="2" charset="2"/>
              </a:rPr>
              <a:t>Mijn.Clusius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  ELO  Nova):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Test jezelf van paragraaf 1, 2, 3,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4 en 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5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van 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hoofdstuk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6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 ‘Kracht en beweging’</a:t>
            </a:r>
            <a:endParaRPr lang="nl-NL" i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Verder oefenen in je boek: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</a:rPr>
              <a:t>6</a:t>
            </a:r>
            <a:r>
              <a:rPr lang="nl-NL" i="1" dirty="0" smtClean="0">
                <a:solidFill>
                  <a:srgbClr val="8FAA32"/>
                </a:solidFill>
              </a:rPr>
              <a:t>.6 </a:t>
            </a:r>
            <a:r>
              <a:rPr lang="nl-NL" i="1" dirty="0" smtClean="0">
                <a:solidFill>
                  <a:srgbClr val="8FAA32"/>
                </a:solidFill>
              </a:rPr>
              <a:t>Test Jezelf (blz. </a:t>
            </a:r>
            <a:r>
              <a:rPr lang="nl-NL" i="1" dirty="0" smtClean="0">
                <a:solidFill>
                  <a:srgbClr val="8FAA32"/>
                </a:solidFill>
              </a:rPr>
              <a:t>97</a:t>
            </a:r>
            <a:r>
              <a:rPr lang="nl-NL" i="1" dirty="0" smtClean="0">
                <a:solidFill>
                  <a:srgbClr val="8FAA32"/>
                </a:solidFill>
              </a:rPr>
              <a:t> </a:t>
            </a:r>
            <a:r>
              <a:rPr lang="nl-NL" i="1" dirty="0" smtClean="0">
                <a:solidFill>
                  <a:srgbClr val="8FAA32"/>
                </a:solidFill>
              </a:rPr>
              <a:t>t/m </a:t>
            </a:r>
            <a:r>
              <a:rPr lang="nl-NL" i="1" dirty="0" smtClean="0">
                <a:solidFill>
                  <a:srgbClr val="8FAA32"/>
                </a:solidFill>
              </a:rPr>
              <a:t>100)</a:t>
            </a:r>
            <a:endParaRPr lang="nl-NL" i="1" dirty="0" smtClean="0">
              <a:solidFill>
                <a:srgbClr val="8FAA32"/>
              </a:solidFill>
            </a:endParaRPr>
          </a:p>
          <a:p>
            <a:pPr lvl="1"/>
            <a:endParaRPr lang="nl-NL" dirty="0"/>
          </a:p>
        </p:txBody>
      </p:sp>
      <p:pic>
        <p:nvPicPr>
          <p:cNvPr id="7" name="Picture 2" descr="Afbeeldingsresultaat voor test jezel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379" y="3284984"/>
            <a:ext cx="3782621" cy="378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722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345893EE1534FADBA7A8F7DA80D3B" ma:contentTypeVersion="13" ma:contentTypeDescription="Create a new document." ma:contentTypeScope="" ma:versionID="a51fa4c89ba03dc407c0320b74f56315">
  <xsd:schema xmlns:xsd="http://www.w3.org/2001/XMLSchema" xmlns:xs="http://www.w3.org/2001/XMLSchema" xmlns:p="http://schemas.microsoft.com/office/2006/metadata/properties" xmlns:ns3="17b2f04a-99da-42bd-8a2c-ba7cf8a94619" xmlns:ns4="03fdecb2-fae2-405a-84f3-94e5184406df" targetNamespace="http://schemas.microsoft.com/office/2006/metadata/properties" ma:root="true" ma:fieldsID="4dc73a910da96c7e83557d001362f04f" ns3:_="" ns4:_="">
    <xsd:import namespace="17b2f04a-99da-42bd-8a2c-ba7cf8a94619"/>
    <xsd:import namespace="03fdecb2-fae2-405a-84f3-94e5184406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2f04a-99da-42bd-8a2c-ba7cf8a946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decb2-fae2-405a-84f3-94e5184406d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5E02A7-E066-45B9-A545-F28A847B33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b2f04a-99da-42bd-8a2c-ba7cf8a94619"/>
    <ds:schemaRef ds:uri="03fdecb2-fae2-405a-84f3-94e5184406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58AB58-F9DB-4FA9-B36E-A0C9554322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E0290C-3821-41DD-81AA-76846D0ABF77}">
  <ds:schemaRefs>
    <ds:schemaRef ds:uri="03fdecb2-fae2-405a-84f3-94e5184406df"/>
    <ds:schemaRef ds:uri="http://purl.org/dc/elements/1.1/"/>
    <ds:schemaRef ds:uri="http://schemas.microsoft.com/office/2006/documentManagement/types"/>
    <ds:schemaRef ds:uri="17b2f04a-99da-42bd-8a2c-ba7cf8a9461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5603</TotalTime>
  <Words>105</Words>
  <Application>Microsoft Office PowerPoint</Application>
  <PresentationFormat>Diavoorstelling (4:3)</PresentationFormat>
  <Paragraphs>20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6 Kracht en beweging</vt:lpstr>
      <vt:lpstr>Test Jezelf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335</cp:revision>
  <cp:lastPrinted>2015-01-10T16:11:12Z</cp:lastPrinted>
  <dcterms:created xsi:type="dcterms:W3CDTF">2014-09-23T08:37:22Z</dcterms:created>
  <dcterms:modified xsi:type="dcterms:W3CDTF">2020-12-14T09:01:59Z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0x010100E0E345893EE1534FADBA7A8F7DA80D3B</vt:lpwstr>
  </property>
</Properties>
</file>